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14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79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12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64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83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495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14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95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40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01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36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66A03-D04D-44D1-AF88-BD9769CABBC7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BCB3-4C8E-4199-BDB0-46EE8E42B1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43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kales Scrollen 3"/>
          <p:cNvSpPr/>
          <p:nvPr/>
        </p:nvSpPr>
        <p:spPr>
          <a:xfrm>
            <a:off x="66502" y="133003"/>
            <a:ext cx="12058996" cy="6616932"/>
          </a:xfrm>
          <a:prstGeom prst="verticalScroll">
            <a:avLst>
              <a:gd name="adj" fmla="val 14352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9898" y="930391"/>
            <a:ext cx="10515600" cy="1325563"/>
          </a:xfrm>
        </p:spPr>
        <p:txBody>
          <a:bodyPr>
            <a:normAutofit/>
          </a:bodyPr>
          <a:lstStyle/>
          <a:p>
            <a:r>
              <a:rPr lang="de-DE" dirty="0" smtClean="0">
                <a:latin typeface="Lucida Sans" panose="020B0602030504020204" pitchFamily="34" charset="0"/>
              </a:rPr>
              <a:t>Gesetze des Landes </a:t>
            </a:r>
            <a:r>
              <a:rPr lang="de-DE" dirty="0" err="1" smtClean="0">
                <a:latin typeface="Lucida Sans" panose="020B0602030504020204" pitchFamily="34" charset="0"/>
              </a:rPr>
              <a:t>Inklusionia</a:t>
            </a:r>
            <a:endParaRPr lang="de-DE" dirty="0">
              <a:latin typeface="Lucida Sans" panose="020B0602030504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09898" y="2116571"/>
            <a:ext cx="10515600" cy="4351338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§1  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Alle gehören dazu.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Alle sind gleich wichtig.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Alle sind wertvoll.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  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Alle haben die gleiche Würde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1026" name="Picture 2" descr="Siegel, Wachs, Rot, Urkunde, Wachssiegel, Freigestell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0221" y="4896830"/>
            <a:ext cx="1904580" cy="1853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3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Lucida Sans" panose="020B0602030504020204" pitchFamily="34" charset="0"/>
              </a:rPr>
              <a:t>Fragen zu den Gesetzen</a:t>
            </a:r>
            <a:endParaRPr lang="de-DE" dirty="0">
              <a:latin typeface="Lucida Sans" panose="020B0602030504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 Was heißt 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alle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· Was heißt 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dazugehören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· Was heißt 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gleich</a:t>
            </a:r>
          </a:p>
          <a:p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Was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heißt 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wichtig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· Was ist eigentlich </a:t>
            </a:r>
            <a:r>
              <a:rPr lang="de-D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Würde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· Wie sieht das alles im Alltag aus?</a:t>
            </a:r>
          </a:p>
        </p:txBody>
      </p:sp>
    </p:spTree>
    <p:extLst>
      <p:ext uri="{BB962C8B-B14F-4D97-AF65-F5344CB8AC3E}">
        <p14:creationId xmlns:p14="http://schemas.microsoft.com/office/powerpoint/2010/main" val="23367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31920" y="2842953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(Bild)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2817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Breitbild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Lucida Sans</vt:lpstr>
      <vt:lpstr>Office</vt:lpstr>
      <vt:lpstr>Gesetze des Landes Inklusionia</vt:lpstr>
      <vt:lpstr>Fragen zu den Gesetzen</vt:lpstr>
      <vt:lpstr>PowerPoint-Präsentation</vt:lpstr>
    </vt:vector>
  </TitlesOfParts>
  <Company>Erzbistum Freiburg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Braun Johannes</dc:creator>
  <cp:lastModifiedBy>Kaltenbach Nadine</cp:lastModifiedBy>
  <cp:revision>8</cp:revision>
  <dcterms:created xsi:type="dcterms:W3CDTF">2021-01-14T11:53:27Z</dcterms:created>
  <dcterms:modified xsi:type="dcterms:W3CDTF">2023-03-13T16:09:29Z</dcterms:modified>
</cp:coreProperties>
</file>