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140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5797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5127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1644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2835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4495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0146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7952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7405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3019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2367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8430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latin typeface="Lucida Sans" panose="020B0602030504020204" pitchFamily="34" charset="0"/>
              </a:rPr>
              <a:t>Geistlicher Impuls zu Psalm 139</a:t>
            </a:r>
            <a:endParaRPr lang="de-DE" dirty="0">
              <a:latin typeface="Lucida Sans" panose="020B0602030504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Im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Körper von meiner Mutter:  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Da wurde ich zum Menschen. 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Zu einem Menschen mit Gefühlen. 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Gott: Du hast mich gemacht. 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Das ist gut. 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hast alle Dinge gut gemacht.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Dafür danke ich dir, Gott. 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Gott: Du siehst mich.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38301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latin typeface="Lucida Sans" panose="020B0602030504020204" pitchFamily="34" charset="0"/>
              </a:rPr>
              <a:t>Geistlicher Impuls zu Psalm 139</a:t>
            </a:r>
            <a:endParaRPr lang="de-DE" dirty="0">
              <a:latin typeface="Lucida Sans" panose="020B0602030504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63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Gedanken zum Psalm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Gott hat mich gemacht.  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Gott hat mich sehr gut gemacht.  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Denke ich: Alle Menschen sind sehr gut gemacht?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Die Menschen, die ich nicht mag?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Die Menschen, die ich seltsam finde?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Die Menschen, die ich gar nicht kenne?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Gott hat mich gemacht.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Gott hat mich sehr gut gemacht.</a:t>
            </a: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Denke ich: Alle Menschen sind sehr gut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gemacht?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671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Breitbild</PresentationFormat>
  <Paragraphs>20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Lucida Sans</vt:lpstr>
      <vt:lpstr>Office</vt:lpstr>
      <vt:lpstr>Geistlicher Impuls zu Psalm 139</vt:lpstr>
      <vt:lpstr>Geistlicher Impuls zu Psalm 139</vt:lpstr>
    </vt:vector>
  </TitlesOfParts>
  <Company>Erzbistum Freiburg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Braun Johannes</dc:creator>
  <cp:lastModifiedBy>Kaltenbach Nadine</cp:lastModifiedBy>
  <cp:revision>5</cp:revision>
  <dcterms:created xsi:type="dcterms:W3CDTF">2021-01-14T11:53:27Z</dcterms:created>
  <dcterms:modified xsi:type="dcterms:W3CDTF">2023-03-13T16:05:15Z</dcterms:modified>
</cp:coreProperties>
</file>